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1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3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2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8C66-93B0-45F6-BBD1-80E430AED95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6F4C-0485-42BA-A3AB-8261C879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04" y="2571219"/>
            <a:ext cx="30911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472" y="920009"/>
            <a:ext cx="3823928" cy="258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3620" r="100000">
                        <a14:backgroundMark x1="18552" y1="72464" x2="18552" y2="72464"/>
                        <a14:backgroundMark x1="9502" y1="12319" x2="11765" y2="12319"/>
                        <a14:backgroundMark x1="95023" y1="16667" x2="95023" y2="16667"/>
                        <a14:backgroundMark x1="81900" y1="92754" x2="81900" y2="92754"/>
                        <a14:backgroundMark x1="81900" y1="36232" x2="81900" y2="362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964" y="2212604"/>
            <a:ext cx="2966187" cy="182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backgroundMark x1="5036" y1="20455" x2="5036" y2="20455"/>
                        <a14:backgroundMark x1="97482" y1="24242" x2="95324" y2="24242"/>
                        <a14:backgroundMark x1="33813" y1="89394" x2="36331" y2="89394"/>
                        <a14:backgroundMark x1="55396" y1="94697" x2="57194" y2="94697"/>
                        <a14:backgroundMark x1="86691" y1="94697" x2="86691" y2="946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202" y="1345471"/>
            <a:ext cx="3034219" cy="14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47842" y1="45455" x2="47842" y2="454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52" y="1345471"/>
            <a:ext cx="2987377" cy="141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690" y="1188501"/>
            <a:ext cx="27305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23987" y="4648200"/>
            <a:ext cx="23156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Bowl: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Ideas</a:t>
            </a:r>
          </a:p>
          <a:p>
            <a:r>
              <a:rPr lang="en-US" sz="1600" dirty="0" smtClean="0"/>
              <a:t>Clear Message, Focused Topic, </a:t>
            </a:r>
          </a:p>
          <a:p>
            <a:r>
              <a:rPr lang="en-US" sz="1600" dirty="0" smtClean="0"/>
              <a:t>Specific Details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47980"/>
            <a:ext cx="2293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Scoops of ice cream:</a:t>
            </a:r>
          </a:p>
          <a:p>
            <a:r>
              <a:rPr lang="en-US" b="1" dirty="0" smtClean="0"/>
              <a:t>Organization</a:t>
            </a:r>
          </a:p>
          <a:p>
            <a:r>
              <a:rPr lang="en-US" dirty="0" smtClean="0"/>
              <a:t>Lead – grab attention, transitions, beginning, middle, end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799" y="2005455"/>
            <a:ext cx="22938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Syrup:</a:t>
            </a:r>
          </a:p>
          <a:p>
            <a:r>
              <a:rPr lang="en-US" b="1" dirty="0" smtClean="0"/>
              <a:t>Sentence Fluency</a:t>
            </a:r>
          </a:p>
          <a:p>
            <a:r>
              <a:rPr lang="en-US" sz="1600" dirty="0" smtClean="0"/>
              <a:t>Flow, different sentence beginnings and lengths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38791"/>
            <a:ext cx="28843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Whipped Cream:</a:t>
            </a:r>
          </a:p>
          <a:p>
            <a:r>
              <a:rPr lang="en-US" b="1" dirty="0" smtClean="0"/>
              <a:t>Word Choice</a:t>
            </a:r>
          </a:p>
          <a:p>
            <a:r>
              <a:rPr lang="en-US" sz="1600" dirty="0" smtClean="0"/>
              <a:t>Words make a picture in your mind, describing words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6790" y="217020"/>
            <a:ext cx="29018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Sprinkles/Cherry:</a:t>
            </a:r>
          </a:p>
          <a:p>
            <a:r>
              <a:rPr lang="en-US" b="1" dirty="0" smtClean="0"/>
              <a:t>Voice</a:t>
            </a:r>
          </a:p>
          <a:p>
            <a:r>
              <a:rPr lang="en-US" sz="1600" dirty="0" smtClean="0"/>
              <a:t>Author’s enthusiasm, feelings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2713913"/>
            <a:ext cx="2819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Spoon:</a:t>
            </a:r>
          </a:p>
          <a:p>
            <a:r>
              <a:rPr lang="en-US" b="1" dirty="0" smtClean="0"/>
              <a:t>Conventions</a:t>
            </a:r>
          </a:p>
          <a:p>
            <a:r>
              <a:rPr lang="en-US" sz="1600" dirty="0" smtClean="0"/>
              <a:t>Revise, edit, capitals, punctuation – READ IT!</a:t>
            </a:r>
          </a:p>
          <a:p>
            <a:endParaRPr lang="en-US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07" b="100000" l="0" r="100000">
                        <a14:backgroundMark x1="42478" y1="6135" x2="42478" y2="6135"/>
                        <a14:backgroundMark x1="8850" y1="40184" x2="8850" y2="40184"/>
                        <a14:backgroundMark x1="86283" y1="67178" x2="86283" y2="671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38" y="3657600"/>
            <a:ext cx="39750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0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8</cp:revision>
  <dcterms:created xsi:type="dcterms:W3CDTF">2017-10-10T18:19:06Z</dcterms:created>
  <dcterms:modified xsi:type="dcterms:W3CDTF">2017-10-10T19:12:19Z</dcterms:modified>
</cp:coreProperties>
</file>